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  <p:sldMasterId id="2147484041" r:id="rId2"/>
    <p:sldMasterId id="2147484192" r:id="rId3"/>
    <p:sldMasterId id="2147484204" r:id="rId4"/>
    <p:sldMasterId id="2147484232" r:id="rId5"/>
  </p:sldMasterIdLst>
  <p:notesMasterIdLst>
    <p:notesMasterId r:id="rId18"/>
  </p:notesMasterIdLst>
  <p:sldIdLst>
    <p:sldId id="296" r:id="rId6"/>
    <p:sldId id="281" r:id="rId7"/>
    <p:sldId id="289" r:id="rId8"/>
    <p:sldId id="773" r:id="rId9"/>
    <p:sldId id="774" r:id="rId10"/>
    <p:sldId id="775" r:id="rId11"/>
    <p:sldId id="264" r:id="rId12"/>
    <p:sldId id="256" r:id="rId13"/>
    <p:sldId id="258" r:id="rId14"/>
    <p:sldId id="777" r:id="rId15"/>
    <p:sldId id="778" r:id="rId16"/>
    <p:sldId id="77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7ABD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174" autoAdjust="0"/>
  </p:normalViewPr>
  <p:slideViewPr>
    <p:cSldViewPr snapToGrid="0" showGuides="1">
      <p:cViewPr varScale="1">
        <p:scale>
          <a:sx n="65" d="100"/>
          <a:sy n="65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2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LẦN L</a:t>
            </a:r>
            <a:r>
              <a:rPr lang="vi-VN" dirty="0"/>
              <a:t>Ư</a:t>
            </a:r>
            <a:r>
              <a:rPr lang="en-US"/>
              <a:t>ỢT TỪNG KHO BÁU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74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5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141907"/>
      </p:ext>
    </p:extLst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902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65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481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52041"/>
      </p:ext>
    </p:extLst>
  </p:cSld>
  <p:clrMapOvr>
    <a:masterClrMapping/>
  </p:clrMapOvr>
  <p:transition spd="slow" advTm="2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000417"/>
      </p:ext>
    </p:extLst>
  </p:cSld>
  <p:clrMapOvr>
    <a:masterClrMapping/>
  </p:clrMapOvr>
  <p:transition spd="slow" advTm="2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19158"/>
      </p:ext>
    </p:extLst>
  </p:cSld>
  <p:clrMapOvr>
    <a:masterClrMapping/>
  </p:clrMapOvr>
  <p:transition spd="slow" advTm="2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70203"/>
      </p:ext>
    </p:extLst>
  </p:cSld>
  <p:clrMapOvr>
    <a:masterClrMapping/>
  </p:clrMapOvr>
  <p:transition spd="slow" advTm="2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879162"/>
      </p:ext>
    </p:extLst>
  </p:cSld>
  <p:clrMapOvr>
    <a:masterClrMapping/>
  </p:clrMapOvr>
  <p:transition spd="slow" advTm="2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822111"/>
      </p:ext>
    </p:extLst>
  </p:cSld>
  <p:clrMapOvr>
    <a:masterClrMapping/>
  </p:clrMapOvr>
  <p:transition spd="slow" advTm="2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7401" indent="0">
              <a:buNone/>
              <a:defRPr sz="2799"/>
            </a:lvl2pPr>
            <a:lvl3pPr marL="914226" indent="0">
              <a:buNone/>
              <a:defRPr sz="2400"/>
            </a:lvl3pPr>
            <a:lvl4pPr marL="1371627" indent="0">
              <a:buNone/>
              <a:defRPr sz="2000"/>
            </a:lvl4pPr>
            <a:lvl5pPr marL="1829029" indent="0">
              <a:buNone/>
              <a:defRPr sz="2000"/>
            </a:lvl5pPr>
            <a:lvl6pPr marL="2285854" indent="0">
              <a:buNone/>
              <a:defRPr sz="2000"/>
            </a:lvl6pPr>
            <a:lvl7pPr marL="2743255" indent="0">
              <a:buNone/>
              <a:defRPr sz="2000"/>
            </a:lvl7pPr>
            <a:lvl8pPr marL="3200656" indent="0">
              <a:buNone/>
              <a:defRPr sz="2000"/>
            </a:lvl8pPr>
            <a:lvl9pPr marL="3657481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71964"/>
      </p:ext>
    </p:extLst>
  </p:cSld>
  <p:clrMapOvr>
    <a:masterClrMapping/>
  </p:clrMapOvr>
  <p:transition spd="slow" advTm="2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5083"/>
      </p:ext>
    </p:extLst>
  </p:cSld>
  <p:clrMapOvr>
    <a:masterClrMapping/>
  </p:clrMapOvr>
  <p:transition spd="slow" advTm="2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266391"/>
      </p:ext>
    </p:extLst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55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42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93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049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xmlns="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xmlns="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xmlns="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xmlns="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FE06A1-0ECE-4C42-B606-2D56FE68A07C}"/>
              </a:ext>
            </a:extLst>
          </p:cNvPr>
          <p:cNvSpPr/>
          <p:nvPr userDrawn="1"/>
        </p:nvSpPr>
        <p:spPr>
          <a:xfrm>
            <a:off x="10537371" y="116114"/>
            <a:ext cx="1447423" cy="4934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Lan H</a:t>
            </a:r>
            <a:r>
              <a:rPr lang="vi-VN" dirty="0">
                <a:solidFill>
                  <a:srgbClr val="FFFF00"/>
                </a:solidFill>
              </a:rPr>
              <a:t>ư</a:t>
            </a:r>
            <a:r>
              <a:rPr lang="en-US" dirty="0" err="1">
                <a:solidFill>
                  <a:srgbClr val="FFFF00"/>
                </a:solidFill>
              </a:rPr>
              <a:t>ơng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xmlns="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xmlns="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xmlns="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xmlns="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9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xmlns="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xmlns="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xmlns="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xmlns="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xmlns="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xmlns="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xmlns="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xmlns="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771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18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5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70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640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45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325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445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809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xmlns="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xmlns="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0192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76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8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3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42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35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4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1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4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89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6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2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99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xmlns="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110744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59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401" indent="0" algn="ctr">
              <a:buNone/>
              <a:defRPr sz="2000"/>
            </a:lvl2pPr>
            <a:lvl3pPr marL="914226" indent="0" algn="ctr">
              <a:buNone/>
              <a:defRPr sz="1801"/>
            </a:lvl3pPr>
            <a:lvl4pPr marL="1371627" indent="0" algn="ctr">
              <a:buNone/>
              <a:defRPr sz="1601"/>
            </a:lvl4pPr>
            <a:lvl5pPr marL="1829029" indent="0" algn="ctr">
              <a:buNone/>
              <a:defRPr sz="1601"/>
            </a:lvl5pPr>
            <a:lvl6pPr marL="2285854" indent="0" algn="ctr">
              <a:buNone/>
              <a:defRPr sz="1601"/>
            </a:lvl6pPr>
            <a:lvl7pPr marL="2743255" indent="0" algn="ctr">
              <a:buNone/>
              <a:defRPr sz="1601"/>
            </a:lvl7pPr>
            <a:lvl8pPr marL="3200656" indent="0" algn="ctr">
              <a:buNone/>
              <a:defRPr sz="1601"/>
            </a:lvl8pPr>
            <a:lvl9pPr marL="3657481" indent="0" algn="ctr">
              <a:buNone/>
              <a:defRPr sz="16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705369"/>
      </p:ext>
    </p:extLst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0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4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ransition spd="slow" advTm="2000">
    <p:push dir="u"/>
  </p:transition>
  <p:txStyles>
    <p:titleStyle>
      <a:lvl1pPr algn="l" defTabSz="9142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701" indent="-228701" algn="l" defTabSz="91422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8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4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5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40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2022/11/27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1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9.xml"/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12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slide" Target="slide11.xml"/><Relationship Id="rId11" Type="http://schemas.openxmlformats.org/officeDocument/2006/relationships/image" Target="../media/image34.png"/><Relationship Id="rId5" Type="http://schemas.openxmlformats.org/officeDocument/2006/relationships/image" Target="../media/image28.gif"/><Relationship Id="rId15" Type="http://schemas.openxmlformats.org/officeDocument/2006/relationships/image" Target="../media/image37.png"/><Relationship Id="rId10" Type="http://schemas.openxmlformats.org/officeDocument/2006/relationships/slide" Target="slide12.xml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96" y="998677"/>
            <a:ext cx="1352124" cy="11893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7647261" y="3939113"/>
            <a:ext cx="1220855" cy="623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3177782" y="3679229"/>
            <a:ext cx="1113445" cy="11472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090120"/>
            <a:ext cx="1231118" cy="558906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548371" y="1934567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3485995" y="472248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8074928" y="1813651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8027370" y="4685700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695954" y="2525649"/>
            <a:ext cx="1991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59 – 20 = 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669509" y="2983724"/>
            <a:ext cx="2217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59 – 20 = 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740291" y="5142467"/>
            <a:ext cx="4047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80 – 12 = 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78322" y="5675502"/>
            <a:ext cx="251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80 – 12 = 68</a:t>
            </a: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308365" y="2484895"/>
            <a:ext cx="1991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92 – 24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303635" y="2961706"/>
            <a:ext cx="2217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92 – 24 = 68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416646" y="5128561"/>
            <a:ext cx="1991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52 – 19 = 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300805" y="5649332"/>
            <a:ext cx="2217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52 – 19 = 33</a:t>
            </a:r>
          </a:p>
        </p:txBody>
      </p:sp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5123" y="415636"/>
            <a:ext cx="10456606" cy="293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030D6-1332-4F31-99BD-293120B54068}"/>
              </a:ext>
            </a:extLst>
          </p:cNvPr>
          <p:cNvSpPr/>
          <p:nvPr/>
        </p:nvSpPr>
        <p:spPr>
          <a:xfrm>
            <a:off x="1328692" y="552450"/>
            <a:ext cx="11221351" cy="2554511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lvl="0" defTabSz="914076"/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1: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trừ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:</a:t>
            </a:r>
          </a:p>
          <a:p>
            <a:pPr lvl="0"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                               </a:t>
            </a:r>
            <a:r>
              <a:rPr lang="en-US" sz="3200" b="1" dirty="0">
                <a:solidFill>
                  <a:srgbClr val="FF0000"/>
                </a:solidFill>
                <a:latin typeface="Averta std cy"/>
              </a:rPr>
              <a:t>32 - 14 = ?</a:t>
            </a:r>
          </a:p>
          <a:p>
            <a:pPr lvl="0"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a. 28 </a:t>
            </a:r>
          </a:p>
          <a:p>
            <a:pPr lvl="0"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b. 18</a:t>
            </a:r>
          </a:p>
          <a:p>
            <a:pPr lvl="0"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c. 16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4439ED4-F8AC-45FF-B301-C47DB465BCC2}"/>
              </a:ext>
            </a:extLst>
          </p:cNvPr>
          <p:cNvSpPr/>
          <p:nvPr/>
        </p:nvSpPr>
        <p:spPr>
          <a:xfrm>
            <a:off x="1299196" y="2116599"/>
            <a:ext cx="533429" cy="40789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5CDC2B15-23DF-47EE-A82A-59CE5FF86548}"/>
              </a:ext>
            </a:extLst>
          </p:cNvPr>
          <p:cNvSpPr/>
          <p:nvPr/>
        </p:nvSpPr>
        <p:spPr>
          <a:xfrm>
            <a:off x="185980" y="6086476"/>
            <a:ext cx="821410" cy="593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6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5123" y="415636"/>
            <a:ext cx="10456606" cy="293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030D6-1332-4F31-99BD-293120B54068}"/>
              </a:ext>
            </a:extLst>
          </p:cNvPr>
          <p:cNvSpPr/>
          <p:nvPr/>
        </p:nvSpPr>
        <p:spPr>
          <a:xfrm>
            <a:off x="3472014" y="771524"/>
            <a:ext cx="11221351" cy="1754292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lvl="0" defTabSz="914076"/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3: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nhẩm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:</a:t>
            </a:r>
          </a:p>
          <a:p>
            <a:pPr lvl="0" defTabSz="914076"/>
            <a:endParaRPr lang="en-US" sz="3200" b="1" dirty="0">
              <a:solidFill>
                <a:prstClr val="black"/>
              </a:solidFill>
              <a:latin typeface="Averta std cy"/>
            </a:endParaRPr>
          </a:p>
          <a:p>
            <a:pPr lvl="0"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 </a:t>
            </a:r>
            <a:r>
              <a:rPr lang="en-US" sz="4400" b="1" dirty="0">
                <a:solidFill>
                  <a:prstClr val="black"/>
                </a:solidFill>
                <a:latin typeface="Averta std cy"/>
              </a:rPr>
              <a:t>80 – 10 + 20 = 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5CDC2B15-23DF-47EE-A82A-59CE5FF86548}"/>
              </a:ext>
            </a:extLst>
          </p:cNvPr>
          <p:cNvSpPr/>
          <p:nvPr/>
        </p:nvSpPr>
        <p:spPr>
          <a:xfrm>
            <a:off x="185980" y="6086476"/>
            <a:ext cx="821410" cy="593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6BA690-66C5-489E-83EF-D3A146AA0D2F}"/>
              </a:ext>
            </a:extLst>
          </p:cNvPr>
          <p:cNvSpPr/>
          <p:nvPr/>
        </p:nvSpPr>
        <p:spPr>
          <a:xfrm>
            <a:off x="7622783" y="1749526"/>
            <a:ext cx="1803936" cy="83096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91406" tIns="45703" rIns="91406" bIns="45703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6642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5123" y="415636"/>
            <a:ext cx="10456606" cy="293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5CDC2B15-23DF-47EE-A82A-59CE5FF86548}"/>
              </a:ext>
            </a:extLst>
          </p:cNvPr>
          <p:cNvSpPr/>
          <p:nvPr/>
        </p:nvSpPr>
        <p:spPr>
          <a:xfrm>
            <a:off x="185980" y="6086476"/>
            <a:ext cx="821410" cy="593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F9E537-420B-447D-9577-E4F5B7CC6F97}"/>
              </a:ext>
            </a:extLst>
          </p:cNvPr>
          <p:cNvSpPr/>
          <p:nvPr/>
        </p:nvSpPr>
        <p:spPr>
          <a:xfrm>
            <a:off x="1457740" y="591572"/>
            <a:ext cx="10163989" cy="258528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91406" tIns="45703" rIns="91406" bIns="45703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verta std cy"/>
              </a:rPr>
              <a:t>	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Câu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hỏi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4: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Tính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nhẩm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:</a:t>
            </a:r>
          </a:p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/>
            </a:endParaRPr>
          </a:p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 100 - 30 - 20 = ?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erta std cy"/>
              </a:rPr>
              <a:t>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C38E5F-3290-4B95-89EB-6A02507460AC}"/>
              </a:ext>
            </a:extLst>
          </p:cNvPr>
          <p:cNvSpPr/>
          <p:nvPr/>
        </p:nvSpPr>
        <p:spPr>
          <a:xfrm>
            <a:off x="9021380" y="2244082"/>
            <a:ext cx="1031517" cy="92329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91406" tIns="45703" rIns="91406" bIns="45703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4104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13"/>
          <p:cNvSpPr/>
          <p:nvPr/>
        </p:nvSpPr>
        <p:spPr>
          <a:xfrm>
            <a:off x="2661484" y="1746435"/>
            <a:ext cx="6578690" cy="77249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5" name="矩形: 圆角 14"/>
          <p:cNvSpPr/>
          <p:nvPr/>
        </p:nvSpPr>
        <p:spPr>
          <a:xfrm>
            <a:off x="4989127" y="2856281"/>
            <a:ext cx="1952429" cy="682388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F6769-A1EF-46E8-8A85-55BEE0049BF0}"/>
              </a:ext>
            </a:extLst>
          </p:cNvPr>
          <p:cNvSpPr/>
          <p:nvPr/>
        </p:nvSpPr>
        <p:spPr>
          <a:xfrm>
            <a:off x="941173" y="3896574"/>
            <a:ext cx="10567819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en-US" sz="3600" b="1" kern="0" dirty="0">
                <a:solidFill>
                  <a:srgbClr val="FF0000"/>
                </a:solidFill>
                <a:latin typeface="Coiny" panose="02000903060500060000" pitchFamily="2" charset="0"/>
                <a:ea typeface="微软雅黑"/>
                <a:cs typeface="Times New Roman" pitchFamily="18" charset="0"/>
              </a:rPr>
              <a:t>PHÉP CỘNG CÓ NHỚ TRONG PHẠM VI 100 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en-US" altLang="en-US" sz="3600" b="1" kern="0" dirty="0">
                <a:solidFill>
                  <a:srgbClr val="000000"/>
                </a:solidFill>
                <a:latin typeface="Coiny" panose="02000903060500060000" pitchFamily="2" charset="0"/>
                <a:ea typeface="微软雅黑"/>
                <a:cs typeface="Times New Roman" pitchFamily="18" charset="0"/>
              </a:rPr>
              <a:t>TIẾT 3</a:t>
            </a:r>
            <a:endParaRPr lang="en-US" sz="3200" b="1" kern="0" dirty="0">
              <a:solidFill>
                <a:srgbClr val="000000"/>
              </a:solidFill>
              <a:latin typeface="Coiny" panose="02000903060500060000" pitchFamily="2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9626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1A4977-A587-4662-B24D-725731562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8" y="2225621"/>
            <a:ext cx="11630944" cy="3575085"/>
          </a:xfrm>
          <a:prstGeom prst="rect">
            <a:avLst/>
          </a:prstGeom>
        </p:spPr>
      </p:pic>
      <p:pic>
        <p:nvPicPr>
          <p:cNvPr id="33" name="Google Shape;683;p8">
            <a:extLst>
              <a:ext uri="{FF2B5EF4-FFF2-40B4-BE49-F238E27FC236}">
                <a16:creationId xmlns:a16="http://schemas.microsoft.com/office/drawing/2014/main" xmlns="" id="{8F8D5CE1-3B2C-4D46-9C6F-0ADDABE7D1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7482" y="766916"/>
            <a:ext cx="1328821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684;p8">
            <a:extLst>
              <a:ext uri="{FF2B5EF4-FFF2-40B4-BE49-F238E27FC236}">
                <a16:creationId xmlns:a16="http://schemas.microsoft.com/office/drawing/2014/main" xmlns="" id="{4E41EEF9-D2BB-4DBA-A4AB-E030F1D0B1BD}"/>
              </a:ext>
            </a:extLst>
          </p:cNvPr>
          <p:cNvSpPr txBox="1"/>
          <p:nvPr/>
        </p:nvSpPr>
        <p:spPr>
          <a:xfrm>
            <a:off x="-187775" y="928652"/>
            <a:ext cx="41155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sz="40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5" name="Google Shape;685;p8">
            <a:extLst>
              <a:ext uri="{FF2B5EF4-FFF2-40B4-BE49-F238E27FC236}">
                <a16:creationId xmlns:a16="http://schemas.microsoft.com/office/drawing/2014/main" xmlns="" id="{EF300354-A8D7-464F-8E51-D86737450AE3}"/>
              </a:ext>
            </a:extLst>
          </p:cNvPr>
          <p:cNvGrpSpPr/>
          <p:nvPr/>
        </p:nvGrpSpPr>
        <p:grpSpPr>
          <a:xfrm>
            <a:off x="520807" y="1020985"/>
            <a:ext cx="662985" cy="531408"/>
            <a:chOff x="1022252" y="612106"/>
            <a:chExt cx="548640" cy="531408"/>
          </a:xfrm>
        </p:grpSpPr>
        <p:sp>
          <p:nvSpPr>
            <p:cNvPr id="36" name="Google Shape;686;p8">
              <a:extLst>
                <a:ext uri="{FF2B5EF4-FFF2-40B4-BE49-F238E27FC236}">
                  <a16:creationId xmlns:a16="http://schemas.microsoft.com/office/drawing/2014/main" xmlns="" id="{112EE31C-C6DB-49C5-92AE-3BF2C7034A01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  <a:defRPr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87;p8">
              <a:extLst>
                <a:ext uri="{FF2B5EF4-FFF2-40B4-BE49-F238E27FC236}">
                  <a16:creationId xmlns:a16="http://schemas.microsoft.com/office/drawing/2014/main" xmlns="" id="{EBC0219D-7F35-402D-AA78-AFEB32380419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4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1D580A-892E-462C-B860-0A84C387F844}"/>
              </a:ext>
            </a:extLst>
          </p:cNvPr>
          <p:cNvSpPr txBox="1"/>
          <p:nvPr/>
        </p:nvSpPr>
        <p:spPr>
          <a:xfrm>
            <a:off x="2841049" y="4552369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310CD0D-7FF5-41B7-AB95-A590E250AA93}"/>
              </a:ext>
            </a:extLst>
          </p:cNvPr>
          <p:cNvGrpSpPr/>
          <p:nvPr/>
        </p:nvGrpSpPr>
        <p:grpSpPr>
          <a:xfrm>
            <a:off x="2581256" y="916823"/>
            <a:ext cx="2453640" cy="1754626"/>
            <a:chOff x="2510803" y="839972"/>
            <a:chExt cx="2453640" cy="17546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521B4AC-3994-4DDB-ADF4-CC08FF3200F7}"/>
                </a:ext>
              </a:extLst>
            </p:cNvPr>
            <p:cNvCxnSpPr>
              <a:endCxn id="18" idx="2"/>
            </p:cNvCxnSpPr>
            <p:nvPr/>
          </p:nvCxnSpPr>
          <p:spPr>
            <a:xfrm>
              <a:off x="3305704" y="1840319"/>
              <a:ext cx="822960" cy="342799"/>
            </a:xfrm>
            <a:prstGeom prst="lin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</a:ln>
            <a:effectLst/>
          </p:spPr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309D78CC-178D-45C9-850E-D7410F512D1E}"/>
                </a:ext>
              </a:extLst>
            </p:cNvPr>
            <p:cNvGrpSpPr/>
            <p:nvPr/>
          </p:nvGrpSpPr>
          <p:grpSpPr>
            <a:xfrm>
              <a:off x="2510803" y="1325099"/>
              <a:ext cx="822960" cy="822960"/>
              <a:chOff x="5570361" y="1783712"/>
              <a:chExt cx="822960" cy="822960"/>
            </a:xfrm>
          </p:grpSpPr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xmlns="" id="{5D5FF1B1-8F1B-4BD8-84BF-80D857391342}"/>
                  </a:ext>
                </a:extLst>
              </p:cNvPr>
              <p:cNvSpPr/>
              <p:nvPr/>
            </p:nvSpPr>
            <p:spPr>
              <a:xfrm>
                <a:off x="5570361" y="1783712"/>
                <a:ext cx="822960" cy="822960"/>
              </a:xfrm>
              <a:prstGeom prst="flowChartConnector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FF66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1CE40276-F5C3-4B4F-90C2-896C2A1C255A}"/>
                  </a:ext>
                </a:extLst>
              </p:cNvPr>
              <p:cNvSpPr/>
              <p:nvPr/>
            </p:nvSpPr>
            <p:spPr>
              <a:xfrm>
                <a:off x="5647711" y="1841249"/>
                <a:ext cx="70403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80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FD84E3D1-DB69-425C-8FAF-99EAC0CC97AE}"/>
                </a:ext>
              </a:extLst>
            </p:cNvPr>
            <p:cNvCxnSpPr/>
            <p:nvPr/>
          </p:nvCxnSpPr>
          <p:spPr>
            <a:xfrm flipV="1">
              <a:off x="3306222" y="1252184"/>
              <a:ext cx="822960" cy="353211"/>
            </a:xfrm>
            <a:prstGeom prst="line">
              <a:avLst/>
            </a:prstGeom>
            <a:noFill/>
            <a:ln w="28575" cap="flat" cmpd="sng" algn="ctr">
              <a:solidFill>
                <a:srgbClr val="595959"/>
              </a:solidFill>
              <a:prstDash val="solid"/>
            </a:ln>
            <a:effectLst/>
          </p:spPr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xmlns="" id="{E1E2C374-1706-443A-BC5B-FFC90301862E}"/>
                </a:ext>
              </a:extLst>
            </p:cNvPr>
            <p:cNvSpPr/>
            <p:nvPr/>
          </p:nvSpPr>
          <p:spPr>
            <a:xfrm>
              <a:off x="4128664" y="1771638"/>
              <a:ext cx="822960" cy="822960"/>
            </a:xfrm>
            <a:prstGeom prst="flowChartConnector">
              <a:avLst/>
            </a:prstGeom>
            <a:solidFill>
              <a:srgbClr val="FFFFFF"/>
            </a:solidFill>
            <a:ln w="28575" cap="flat" cmpd="sng" algn="ctr">
              <a:solidFill>
                <a:srgbClr val="00B05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87973D9F-3D93-4F3A-A29D-A8B2A1489141}"/>
                </a:ext>
              </a:extLst>
            </p:cNvPr>
            <p:cNvGrpSpPr/>
            <p:nvPr/>
          </p:nvGrpSpPr>
          <p:grpSpPr>
            <a:xfrm>
              <a:off x="4141483" y="839972"/>
              <a:ext cx="822960" cy="822960"/>
              <a:chOff x="7666797" y="2592846"/>
              <a:chExt cx="822960" cy="822960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xmlns="" id="{1FD72CF1-3FA3-4FA1-AA88-BD96D7F3FA65}"/>
                  </a:ext>
                </a:extLst>
              </p:cNvPr>
              <p:cNvSpPr/>
              <p:nvPr/>
            </p:nvSpPr>
            <p:spPr>
              <a:xfrm>
                <a:off x="7666797" y="2592846"/>
                <a:ext cx="822960" cy="822960"/>
              </a:xfrm>
              <a:prstGeom prst="flowChartConnector">
                <a:avLst/>
              </a:prstGeom>
              <a:solidFill>
                <a:srgbClr val="FFFFFF"/>
              </a:solidFill>
              <a:ln w="28575" cap="flat" cmpd="sng" algn="ctr">
                <a:solidFill>
                  <a:srgbClr val="00B05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B20B633-EC61-4FA2-9531-734CA750F577}"/>
                  </a:ext>
                </a:extLst>
              </p:cNvPr>
              <p:cNvSpPr/>
              <p:nvPr/>
            </p:nvSpPr>
            <p:spPr>
              <a:xfrm>
                <a:off x="7726257" y="2689366"/>
                <a:ext cx="70403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50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sp>
        <p:nvSpPr>
          <p:cNvPr id="23" name="Google Shape;684;p8">
            <a:extLst>
              <a:ext uri="{FF2B5EF4-FFF2-40B4-BE49-F238E27FC236}">
                <a16:creationId xmlns:a16="http://schemas.microsoft.com/office/drawing/2014/main" xmlns="" id="{EED614BF-3A0A-4F18-AB4B-0111316C0637}"/>
              </a:ext>
            </a:extLst>
          </p:cNvPr>
          <p:cNvSpPr txBox="1"/>
          <p:nvPr/>
        </p:nvSpPr>
        <p:spPr>
          <a:xfrm>
            <a:off x="-1221361" y="1794136"/>
            <a:ext cx="41155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Mẫu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: </a:t>
            </a:r>
            <a:endParaRPr sz="40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347F6A0-1992-444E-9C1D-9E122A0FC123}"/>
              </a:ext>
            </a:extLst>
          </p:cNvPr>
          <p:cNvSpPr txBox="1"/>
          <p:nvPr/>
        </p:nvSpPr>
        <p:spPr>
          <a:xfrm>
            <a:off x="4390975" y="1836303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81F3298-1BBB-4148-AF18-5E9C2C39397E}"/>
              </a:ext>
            </a:extLst>
          </p:cNvPr>
          <p:cNvSpPr txBox="1"/>
          <p:nvPr/>
        </p:nvSpPr>
        <p:spPr>
          <a:xfrm>
            <a:off x="4201777" y="1829935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FF3E70-D5E3-4A75-AA1C-B11857046067}"/>
              </a:ext>
            </a:extLst>
          </p:cNvPr>
          <p:cNvSpPr txBox="1"/>
          <p:nvPr/>
        </p:nvSpPr>
        <p:spPr>
          <a:xfrm>
            <a:off x="2589966" y="4517310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0BAF38B-9405-4C07-99A5-535DF6802C82}"/>
              </a:ext>
            </a:extLst>
          </p:cNvPr>
          <p:cNvSpPr txBox="1"/>
          <p:nvPr/>
        </p:nvSpPr>
        <p:spPr>
          <a:xfrm>
            <a:off x="6842424" y="4517309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3BEA72C-6289-4926-BE6A-A1D028897EA8}"/>
              </a:ext>
            </a:extLst>
          </p:cNvPr>
          <p:cNvSpPr txBox="1"/>
          <p:nvPr/>
        </p:nvSpPr>
        <p:spPr>
          <a:xfrm>
            <a:off x="9873306" y="3429000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512188C-CCAC-460D-8AD0-8024F26B8288}"/>
              </a:ext>
            </a:extLst>
          </p:cNvPr>
          <p:cNvSpPr txBox="1"/>
          <p:nvPr/>
        </p:nvSpPr>
        <p:spPr>
          <a:xfrm>
            <a:off x="7093507" y="4559958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0581EC2-3411-4DD7-98D9-C9EA5A3F6A04}"/>
              </a:ext>
            </a:extLst>
          </p:cNvPr>
          <p:cNvSpPr txBox="1"/>
          <p:nvPr/>
        </p:nvSpPr>
        <p:spPr>
          <a:xfrm>
            <a:off x="10110610" y="3482035"/>
            <a:ext cx="821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746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5" grpId="1"/>
      <p:bldP spid="27" grpId="0"/>
      <p:bldP spid="28" grpId="0"/>
      <p:bldP spid="29" grpId="0"/>
      <p:bldP spid="30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A82DED-0CDC-45FC-B17D-B5DD98C9D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42" y="1113779"/>
            <a:ext cx="10679258" cy="48395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509C7326-1154-4BBE-BF76-64A9B7823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3187">
            <a:off x="10651676" y="2485361"/>
            <a:ext cx="1864510" cy="1973026"/>
          </a:xfrm>
          <a:prstGeom prst="rect">
            <a:avLst/>
          </a:prstGeom>
        </p:spPr>
      </p:pic>
      <p:sp>
        <p:nvSpPr>
          <p:cNvPr id="20" name="Google Shape;684;p8">
            <a:extLst>
              <a:ext uri="{FF2B5EF4-FFF2-40B4-BE49-F238E27FC236}">
                <a16:creationId xmlns:a16="http://schemas.microsoft.com/office/drawing/2014/main" xmlns="" id="{CF5633EF-FE14-4D5C-987C-6713E647E36C}"/>
              </a:ext>
            </a:extLst>
          </p:cNvPr>
          <p:cNvSpPr txBox="1"/>
          <p:nvPr/>
        </p:nvSpPr>
        <p:spPr>
          <a:xfrm>
            <a:off x="0" y="106995"/>
            <a:ext cx="1274140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Vớt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phép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mà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hiệu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bé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hơn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50</a:t>
            </a:r>
            <a:endParaRPr sz="40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" name="Google Shape;685;p8">
            <a:extLst>
              <a:ext uri="{FF2B5EF4-FFF2-40B4-BE49-F238E27FC236}">
                <a16:creationId xmlns:a16="http://schemas.microsoft.com/office/drawing/2014/main" xmlns="" id="{BCEE0EC9-91F0-4955-B064-63B802FDFFCB}"/>
              </a:ext>
            </a:extLst>
          </p:cNvPr>
          <p:cNvGrpSpPr/>
          <p:nvPr/>
        </p:nvGrpSpPr>
        <p:grpSpPr>
          <a:xfrm>
            <a:off x="-44494" y="195214"/>
            <a:ext cx="662985" cy="531408"/>
            <a:chOff x="1022252" y="612106"/>
            <a:chExt cx="548640" cy="531408"/>
          </a:xfrm>
        </p:grpSpPr>
        <p:sp>
          <p:nvSpPr>
            <p:cNvPr id="22" name="Google Shape;686;p8">
              <a:extLst>
                <a:ext uri="{FF2B5EF4-FFF2-40B4-BE49-F238E27FC236}">
                  <a16:creationId xmlns:a16="http://schemas.microsoft.com/office/drawing/2014/main" xmlns="" id="{00E0850D-6A82-4C7F-8009-BE2988EDC982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  <a:defRPr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87;p8">
              <a:extLst>
                <a:ext uri="{FF2B5EF4-FFF2-40B4-BE49-F238E27FC236}">
                  <a16:creationId xmlns:a16="http://schemas.microsoft.com/office/drawing/2014/main" xmlns="" id="{CBE43C7A-EAC0-45C6-87B3-DA5A03F83F7E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5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4239AE7-32F1-4DF0-AC1A-50ED706F0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8"/>
          <a:stretch/>
        </p:blipFill>
        <p:spPr>
          <a:xfrm>
            <a:off x="1512742" y="5204030"/>
            <a:ext cx="8365212" cy="7078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E7C4595-2938-4071-8458-787D14F1FD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48" y="3146575"/>
            <a:ext cx="1648171" cy="21497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EBA02DA-8AD5-4680-92F6-886F4F410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51" y="3146575"/>
            <a:ext cx="1648171" cy="21497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9BA13A8-6A26-46CB-8286-51B791E04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3187">
            <a:off x="10207025" y="894995"/>
            <a:ext cx="1864510" cy="19730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3433C40-D753-4751-8D02-319F163E4D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19" y="2795836"/>
            <a:ext cx="1393839" cy="9354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1E3C1B2-0C65-4443-8993-40EF0F5183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05" y="3560257"/>
            <a:ext cx="1561871" cy="12715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C4E99F4-D3C3-43FD-8878-4B364570AE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618">
            <a:off x="2811028" y="3831894"/>
            <a:ext cx="1561871" cy="12715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6B9B036-0790-4764-9563-D46D06EF6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550" flipH="1">
            <a:off x="6609311" y="1918600"/>
            <a:ext cx="1696699" cy="13813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4BFC418-19AC-418B-A0BB-20B565A9FF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697" flipH="1">
            <a:off x="6976672" y="3713872"/>
            <a:ext cx="1696699" cy="138130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7A1DD7A-460B-43B0-B6FF-9D45EF41DBAE}"/>
              </a:ext>
            </a:extLst>
          </p:cNvPr>
          <p:cNvGrpSpPr/>
          <p:nvPr/>
        </p:nvGrpSpPr>
        <p:grpSpPr>
          <a:xfrm>
            <a:off x="2302014" y="3616003"/>
            <a:ext cx="1517429" cy="580023"/>
            <a:chOff x="2302014" y="4046389"/>
            <a:chExt cx="1517429" cy="58002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E8624AD1-BA35-4500-A6AA-508E6BCD1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014" y="4046389"/>
              <a:ext cx="1348848" cy="5593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1B9C8D3-6A03-4626-9B16-EBAAE8616949}"/>
                </a:ext>
              </a:extLst>
            </p:cNvPr>
            <p:cNvSpPr txBox="1"/>
            <p:nvPr/>
          </p:nvSpPr>
          <p:spPr>
            <a:xfrm>
              <a:off x="2333655" y="4103192"/>
              <a:ext cx="1485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60 - 15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C6B584E8-5F0D-4810-A68C-86582004622C}"/>
              </a:ext>
            </a:extLst>
          </p:cNvPr>
          <p:cNvGrpSpPr/>
          <p:nvPr/>
        </p:nvGrpSpPr>
        <p:grpSpPr>
          <a:xfrm>
            <a:off x="3055992" y="4822712"/>
            <a:ext cx="1517429" cy="580023"/>
            <a:chOff x="2302014" y="4046389"/>
            <a:chExt cx="1517429" cy="58002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F0BB1501-91EE-4698-838E-B9B8230E4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014" y="4046389"/>
              <a:ext cx="1348848" cy="5593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C9CAE925-00C8-4F8B-B1F2-68FDB74CC25E}"/>
                </a:ext>
              </a:extLst>
            </p:cNvPr>
            <p:cNvSpPr txBox="1"/>
            <p:nvPr/>
          </p:nvSpPr>
          <p:spPr>
            <a:xfrm>
              <a:off x="2333655" y="4103192"/>
              <a:ext cx="1485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60 - 5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FFB1FFB-5328-4137-8A72-128FA61B10A5}"/>
              </a:ext>
            </a:extLst>
          </p:cNvPr>
          <p:cNvGrpSpPr/>
          <p:nvPr/>
        </p:nvGrpSpPr>
        <p:grpSpPr>
          <a:xfrm>
            <a:off x="4944803" y="4792510"/>
            <a:ext cx="1517429" cy="580023"/>
            <a:chOff x="2302014" y="4046389"/>
            <a:chExt cx="1517429" cy="58002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FA1C14D-1328-40A4-8880-91F844247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014" y="4046389"/>
              <a:ext cx="1348848" cy="5593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D66B33A-EFF7-4601-9453-EE37B389B28D}"/>
                </a:ext>
              </a:extLst>
            </p:cNvPr>
            <p:cNvSpPr txBox="1"/>
            <p:nvPr/>
          </p:nvSpPr>
          <p:spPr>
            <a:xfrm>
              <a:off x="2333655" y="4103192"/>
              <a:ext cx="1485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71 - 26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9EA4F0F-848C-473F-86F4-5CF759A8E647}"/>
              </a:ext>
            </a:extLst>
          </p:cNvPr>
          <p:cNvGrpSpPr/>
          <p:nvPr/>
        </p:nvGrpSpPr>
        <p:grpSpPr>
          <a:xfrm>
            <a:off x="6760713" y="3274913"/>
            <a:ext cx="1517429" cy="580023"/>
            <a:chOff x="2302014" y="4046389"/>
            <a:chExt cx="1517429" cy="580023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A3BE48F4-42E7-449E-AB36-CCEA1AF9F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014" y="4046389"/>
              <a:ext cx="1348848" cy="5593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D6EB755C-F92B-44D1-B3D5-EC644C398B55}"/>
                </a:ext>
              </a:extLst>
            </p:cNvPr>
            <p:cNvSpPr txBox="1"/>
            <p:nvPr/>
          </p:nvSpPr>
          <p:spPr>
            <a:xfrm>
              <a:off x="2333655" y="4103192"/>
              <a:ext cx="1485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68 - 18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86D4B73B-C061-45BF-ACAD-6A453594C8C6}"/>
              </a:ext>
            </a:extLst>
          </p:cNvPr>
          <p:cNvGrpSpPr/>
          <p:nvPr/>
        </p:nvGrpSpPr>
        <p:grpSpPr>
          <a:xfrm>
            <a:off x="6941935" y="4808090"/>
            <a:ext cx="1517429" cy="580023"/>
            <a:chOff x="2302014" y="4046389"/>
            <a:chExt cx="1517429" cy="580023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29CB7CF6-2A2B-43FC-8EBB-17E9D385F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014" y="4046389"/>
              <a:ext cx="1348848" cy="5593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6A6900B1-2722-4B05-8F26-5E3190B883FE}"/>
                </a:ext>
              </a:extLst>
            </p:cNvPr>
            <p:cNvSpPr txBox="1"/>
            <p:nvPr/>
          </p:nvSpPr>
          <p:spPr>
            <a:xfrm>
              <a:off x="2333655" y="4103192"/>
              <a:ext cx="1485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63 - 14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DF2DFAD-3493-4225-A661-58FDDA6F0862}"/>
              </a:ext>
            </a:extLst>
          </p:cNvPr>
          <p:cNvSpPr/>
          <p:nvPr/>
        </p:nvSpPr>
        <p:spPr>
          <a:xfrm>
            <a:off x="447153" y="5973831"/>
            <a:ext cx="11499301" cy="6334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 so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sánh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xem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kết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quả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nào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bé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hơn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50.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18E31EE-7515-464B-93F8-F0802E4A3EC7}"/>
              </a:ext>
            </a:extLst>
          </p:cNvPr>
          <p:cNvSpPr/>
          <p:nvPr/>
        </p:nvSpPr>
        <p:spPr>
          <a:xfrm>
            <a:off x="2684610" y="4186260"/>
            <a:ext cx="661808" cy="5160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45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516CBD2B-97C9-4192-81BC-CF5D63C611F7}"/>
              </a:ext>
            </a:extLst>
          </p:cNvPr>
          <p:cNvSpPr/>
          <p:nvPr/>
        </p:nvSpPr>
        <p:spPr>
          <a:xfrm>
            <a:off x="3374118" y="4186260"/>
            <a:ext cx="1225637" cy="5017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&lt; 50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73180F7D-521A-4C61-B02C-78E92661D3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322" y="2706685"/>
            <a:ext cx="757375" cy="508305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2BA6D90C-BA68-4493-ABCE-5D760053B8D0}"/>
              </a:ext>
            </a:extLst>
          </p:cNvPr>
          <p:cNvSpPr/>
          <p:nvPr/>
        </p:nvSpPr>
        <p:spPr>
          <a:xfrm>
            <a:off x="2702168" y="5367390"/>
            <a:ext cx="661808" cy="5160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55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65D4CEF-970A-4FD2-B018-DE7B684CA3F5}"/>
              </a:ext>
            </a:extLst>
          </p:cNvPr>
          <p:cNvSpPr/>
          <p:nvPr/>
        </p:nvSpPr>
        <p:spPr>
          <a:xfrm>
            <a:off x="3391676" y="5367390"/>
            <a:ext cx="1225637" cy="5017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>
                <a:solidFill>
                  <a:srgbClr val="FF0000"/>
                </a:solidFill>
                <a:latin typeface="Averta std cy"/>
              </a:rPr>
              <a:t>&gt;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50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462188D-EFED-4CE3-AAE9-60D92B8ADA99}"/>
              </a:ext>
            </a:extLst>
          </p:cNvPr>
          <p:cNvSpPr/>
          <p:nvPr/>
        </p:nvSpPr>
        <p:spPr>
          <a:xfrm>
            <a:off x="4779426" y="5367390"/>
            <a:ext cx="661808" cy="5160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45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70720E6-D9EB-4D2E-B884-3ABF7CAD6130}"/>
              </a:ext>
            </a:extLst>
          </p:cNvPr>
          <p:cNvSpPr/>
          <p:nvPr/>
        </p:nvSpPr>
        <p:spPr>
          <a:xfrm>
            <a:off x="5468934" y="5367390"/>
            <a:ext cx="1225637" cy="5017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Averta std cy"/>
              </a:rPr>
              <a:t>&lt;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50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31C2340F-6005-40A7-939F-4672787EC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3187">
            <a:off x="10710869" y="2504657"/>
            <a:ext cx="1864510" cy="197302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D4FCB232-D407-453A-8226-48EDF167C4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98" y="3147716"/>
            <a:ext cx="757375" cy="508305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31993FE8-8E48-44EE-882A-48B52B8C24F9}"/>
              </a:ext>
            </a:extLst>
          </p:cNvPr>
          <p:cNvSpPr/>
          <p:nvPr/>
        </p:nvSpPr>
        <p:spPr>
          <a:xfrm>
            <a:off x="6807234" y="5381660"/>
            <a:ext cx="689508" cy="5160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Averta std cy"/>
              </a:rPr>
              <a:t>49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B5A7CF8E-4928-4A7E-9E7E-05DDD19BEAEA}"/>
              </a:ext>
            </a:extLst>
          </p:cNvPr>
          <p:cNvSpPr/>
          <p:nvPr/>
        </p:nvSpPr>
        <p:spPr>
          <a:xfrm>
            <a:off x="7512458" y="5381660"/>
            <a:ext cx="1225637" cy="5017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Averta std cy"/>
              </a:rPr>
              <a:t>&lt;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50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95DF6BF6-BF3A-4BD7-886A-CFCCC14D3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3187">
            <a:off x="11175498" y="2847700"/>
            <a:ext cx="1864510" cy="197302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FFCB72D-7C48-45CE-892E-066C11FC18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27" y="3490759"/>
            <a:ext cx="757375" cy="508305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03B85A52-08D9-462E-9544-73086DCFC522}"/>
              </a:ext>
            </a:extLst>
          </p:cNvPr>
          <p:cNvSpPr/>
          <p:nvPr/>
        </p:nvSpPr>
        <p:spPr>
          <a:xfrm>
            <a:off x="6791518" y="3847141"/>
            <a:ext cx="689508" cy="51600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Averta std cy"/>
              </a:rPr>
              <a:t>50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01A9DB69-95F2-421A-9505-20F84E549218}"/>
              </a:ext>
            </a:extLst>
          </p:cNvPr>
          <p:cNvSpPr/>
          <p:nvPr/>
        </p:nvSpPr>
        <p:spPr>
          <a:xfrm>
            <a:off x="7496742" y="3847141"/>
            <a:ext cx="1225637" cy="5017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Averta std cy"/>
              </a:rPr>
              <a:t>=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50</a:t>
            </a:r>
          </a:p>
        </p:txBody>
      </p:sp>
    </p:spTree>
    <p:extLst>
      <p:ext uri="{BB962C8B-B14F-4D97-AF65-F5344CB8AC3E}">
        <p14:creationId xmlns:p14="http://schemas.microsoft.com/office/powerpoint/2010/main" val="35848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0.01041 L -0.07344 0.01064 C -0.07682 0.00694 -0.07969 0.00208 -0.08307 4.44444E-6 C -0.09088 -0.00487 -0.09883 -0.00672 -0.10664 -0.01042 C -0.12304 -0.01806 -0.08424 -0.00903 -0.1332 -0.01806 L -0.18125 -0.0257 L -0.28151 -0.02338 C -0.28763 -0.02292 -0.30469 -0.01343 -0.31028 -0.01042 C -0.31354 -0.00695 -0.31653 -0.00278 -0.31992 4.44444E-6 C -0.32838 0.00694 -0.33724 0.01088 -0.34544 0.01805 C -0.35221 0.02407 -0.35885 0.03055 -0.36575 0.03634 C -0.36706 0.0375 -0.36862 0.03773 -0.37005 0.03912 C -0.37396 0.04282 -0.37786 0.04814 -0.38177 0.05185 C -0.3832 0.05324 -0.38463 0.05324 -0.38607 0.05439 C -0.39219 0.06018 -0.39818 0.06666 -0.40416 0.07268 C -0.40521 0.07361 -0.40638 0.07407 -0.40729 0.07523 C -0.41276 0.08194 -0.41784 0.08958 -0.42331 0.09606 C -0.42435 0.09722 -0.42552 0.09722 -0.42656 0.09861 C -0.44974 0.12916 -0.43021 0.10439 -0.44036 0.11944 C -0.45885 0.14629 -0.45534 0.13773 -0.46927 0.1662 C -0.47747 0.1831 -0.4681 0.16481 -0.47461 0.18148 C -0.47943 0.19398 -0.48398 0.2074 -0.48945 0.21805 C -0.49114 0.22152 -0.49271 0.22592 -0.49479 0.22847 C -0.49791 0.23217 -0.5013 0.23379 -0.50443 0.23611 C -0.50651 0.23796 -0.50885 0.23819 -0.51081 0.24143 C -0.51484 0.24814 -0.51276 0.2456 -0.51719 0.24907 C -0.52552 0.26273 -0.52109 0.25763 -0.52995 0.26481 L -0.53307 0.26759 " pathEditMode="relative" rAng="0" ptsTypes="AAAAAAAAAAAAAAAAAAAAAAAAAAAA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2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0509 L -0.05521 0.00556 C -0.06536 -0.01412 -0.06068 -0.00417 -0.06953 -0.02477 C -0.07057 -0.02731 -0.072 -0.02917 -0.07292 -0.03218 C -0.07604 -0.04421 -0.07682 -0.04861 -0.08164 -0.05972 C -0.08281 -0.0625 -0.08464 -0.06412 -0.08594 -0.06713 C -0.09075 -0.07755 -0.09479 -0.09028 -0.10013 -0.09954 C -0.13867 -0.16389 -0.10495 -0.10972 -0.13516 -0.1544 C -0.14714 -0.17222 -0.14727 -0.18009 -0.16575 -0.19421 C -0.18828 -0.21111 -0.1694 -0.19815 -0.19518 -0.21157 C -0.20117 -0.21458 -0.20703 -0.21782 -0.21263 -0.22153 C -0.2138 -0.22222 -0.21497 -0.22338 -0.21602 -0.22407 C -0.21966 -0.22569 -0.22331 -0.22708 -0.22695 -0.22894 C -0.23177 -0.23148 -0.23646 -0.23449 -0.24115 -0.23657 C -0.24622 -0.23843 -0.25143 -0.23935 -0.25651 -0.24144 L -0.275 -0.24861 C -0.30417 -0.24722 -0.33333 -0.24722 -0.3625 -0.24398 C -0.3638 -0.24352 -0.36458 -0.24028 -0.36575 -0.23889 C -0.36693 -0.23773 -0.36797 -0.23727 -0.36914 -0.23657 C -0.3763 -0.22269 -0.38711 -0.20347 -0.39323 -0.18657 C -0.39466 -0.18241 -0.39635 -0.1787 -0.39753 -0.17431 C -0.40039 -0.16296 -0.40521 -0.13935 -0.40521 -0.13889 C -0.40586 -0.13264 -0.40638 -0.12569 -0.40729 -0.11944 C -0.4082 -0.11319 -0.40964 -0.10787 -0.41068 -0.10208 C -0.41107 -0.09954 -0.41133 -0.09699 -0.41159 -0.09444 C -0.41094 -0.06713 -0.41055 -0.03935 -0.4095 -0.01227 C -0.40937 -0.0088 -0.40885 -0.00556 -0.40846 -0.00231 C -0.40312 0.04167 -0.40911 -0.00671 -0.40404 0.02755 C -0.40365 0.03102 -0.40365 0.03449 -0.40286 0.0375 C -0.39062 0.09398 -0.40599 0.01296 -0.39531 0.06736 C -0.39492 0.06968 -0.39479 0.07245 -0.39414 0.07477 C -0.39323 0.07917 -0.3918 0.0831 -0.39089 0.08727 C -0.38568 0.11389 -0.39219 0.0919 -0.38542 0.11227 C -0.38477 0.11713 -0.38411 0.12222 -0.38333 0.12708 C -0.38112 0.14028 -0.38021 0.14375 -0.37786 0.15463 C -0.37643 0.17037 -0.37669 0.16296 -0.37669 0.17731 " pathEditMode="relative" rAng="0" ptsTypes="AAAAAAAAAAAAAAAAAAAAAAAAAAAAAAAAAAAA">
                                      <p:cBhvr>
                                        <p:cTn id="1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23 L 2.08333E-6 2.22222E-6 C -0.00274 -0.00463 -0.00508 -0.00996 -0.00781 -0.01389 C -0.00873 -0.01528 -0.01016 -0.01505 -0.01107 -0.01644 C -0.02279 -0.03148 -0.02696 -0.04259 -0.03972 -0.05347 C -0.04206 -0.05556 -0.04466 -0.05509 -0.04727 -0.05579 C -0.04974 -0.0581 -0.05261 -0.05972 -0.05508 -0.06273 C -0.05664 -0.06459 -0.05768 -0.06806 -0.05938 -0.06968 C -0.06211 -0.07222 -0.06524 -0.07222 -0.0681 -0.07431 C -0.07162 -0.07685 -0.07461 -0.08079 -0.07813 -0.08357 C -0.0793 -0.08472 -0.08086 -0.08496 -0.08242 -0.08588 C -0.08542 -0.08797 -0.08815 -0.09074 -0.09115 -0.09283 C -0.10065 -0.1 -0.08607 -0.08797 -0.1 -0.09931 C -0.1112 -0.09352 -0.12279 -0.08889 -0.13386 -0.08125 C -0.13607 -0.07963 -0.13763 -0.07547 -0.13932 -0.07199 C -0.14401 -0.06204 -0.15078 -0.04491 -0.15469 -0.03241 C -0.1569 -0.02593 -0.16823 0.00833 -0.17227 0.02754 C -0.17305 0.03148 -0.17344 0.03541 -0.17422 0.03912 C -0.17552 0.04398 -0.17682 0.04815 -0.17774 0.05324 C -0.18008 0.06666 -0.18138 0.08148 -0.18425 0.09467 C -0.18932 0.11898 -0.18985 0.11852 -0.19297 0.14815 C -0.19401 0.15717 -0.19401 0.16666 -0.19531 0.17592 C -0.19636 0.18541 -0.19805 0.19444 -0.19961 0.2037 L -0.20065 0.21065 L -0.20156 0.21782 " pathEditMode="relative" rAng="0" ptsTypes="AAAAAAAAAAAAAAAAAAAAAAAAA">
                                      <p:cBhvr>
                                        <p:cTn id="16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684;p8">
            <a:extLst>
              <a:ext uri="{FF2B5EF4-FFF2-40B4-BE49-F238E27FC236}">
                <a16:creationId xmlns:a16="http://schemas.microsoft.com/office/drawing/2014/main" xmlns="" id="{50D84115-7F10-4AFB-97FD-E0AD82EC178C}"/>
              </a:ext>
            </a:extLst>
          </p:cNvPr>
          <p:cNvSpPr txBox="1"/>
          <p:nvPr/>
        </p:nvSpPr>
        <p:spPr>
          <a:xfrm>
            <a:off x="697424" y="1735895"/>
            <a:ext cx="6269704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bể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23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màu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vàng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màu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xanh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ít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h</a:t>
            </a:r>
            <a:r>
              <a:rPr lang="vi-VN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màu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vàng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con.</a:t>
            </a:r>
          </a:p>
          <a:p>
            <a:pPr algn="just" defTabSz="914400"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	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Hỏi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bể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bao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nhiêu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cá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màu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xanh</a:t>
            </a: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sz="40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" name="Google Shape;685;p8">
            <a:extLst>
              <a:ext uri="{FF2B5EF4-FFF2-40B4-BE49-F238E27FC236}">
                <a16:creationId xmlns:a16="http://schemas.microsoft.com/office/drawing/2014/main" xmlns="" id="{4F4B08BE-E8C8-47A4-904A-2B9E3D09FECA}"/>
              </a:ext>
            </a:extLst>
          </p:cNvPr>
          <p:cNvGrpSpPr/>
          <p:nvPr/>
        </p:nvGrpSpPr>
        <p:grpSpPr>
          <a:xfrm>
            <a:off x="264523" y="1735895"/>
            <a:ext cx="662985" cy="531408"/>
            <a:chOff x="1022252" y="612106"/>
            <a:chExt cx="548640" cy="531408"/>
          </a:xfrm>
        </p:grpSpPr>
        <p:sp>
          <p:nvSpPr>
            <p:cNvPr id="22" name="Google Shape;686;p8">
              <a:extLst>
                <a:ext uri="{FF2B5EF4-FFF2-40B4-BE49-F238E27FC236}">
                  <a16:creationId xmlns:a16="http://schemas.microsoft.com/office/drawing/2014/main" xmlns="" id="{5CB21D79-FA27-4298-A79E-17E5762B6993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SzPts val="1867"/>
                <a:buFont typeface="Arial"/>
                <a:buNone/>
                <a:defRPr/>
              </a:pPr>
              <a:endParaRPr sz="1867" kern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87;p8">
              <a:extLst>
                <a:ext uri="{FF2B5EF4-FFF2-40B4-BE49-F238E27FC236}">
                  <a16:creationId xmlns:a16="http://schemas.microsoft.com/office/drawing/2014/main" xmlns="" id="{0C81CC22-44B0-4A0B-917C-D1219DE0AA48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914400">
                <a:buClr>
                  <a:srgbClr val="000000"/>
                </a:buClr>
                <a:buSzPts val="2800"/>
                <a:buFont typeface="Arial"/>
                <a:buNone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VNI-Avo" pitchFamily="2" charset="0"/>
                  <a:ea typeface="Arial"/>
                  <a:cs typeface="Arial"/>
                  <a:sym typeface="Arial"/>
                </a:rPr>
                <a:t>6</a:t>
              </a:r>
              <a:endParaRPr sz="2400" kern="0" dirty="0">
                <a:solidFill>
                  <a:srgbClr val="FFFFFF"/>
                </a:solidFill>
                <a:latin typeface="VNI-Avo" pitchFamily="2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EA9051-B963-4921-A6C8-802E74969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19" y="1735895"/>
            <a:ext cx="4959205" cy="37569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3AB385F-91AE-428B-B753-7A812D1050E5}"/>
              </a:ext>
            </a:extLst>
          </p:cNvPr>
          <p:cNvSpPr/>
          <p:nvPr/>
        </p:nvSpPr>
        <p:spPr>
          <a:xfrm>
            <a:off x="3172764" y="567053"/>
            <a:ext cx="58464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76"/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881C8EA-8031-4E94-9E7F-45C46470834F}"/>
              </a:ext>
            </a:extLst>
          </p:cNvPr>
          <p:cNvCxnSpPr/>
          <p:nvPr/>
        </p:nvCxnSpPr>
        <p:spPr>
          <a:xfrm>
            <a:off x="4200041" y="2344793"/>
            <a:ext cx="2736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61B3E54-F405-44E8-8AD7-A5A74AE68063}"/>
              </a:ext>
            </a:extLst>
          </p:cNvPr>
          <p:cNvCxnSpPr>
            <a:cxnSpLocks/>
          </p:cNvCxnSpPr>
          <p:nvPr/>
        </p:nvCxnSpPr>
        <p:spPr>
          <a:xfrm>
            <a:off x="830598" y="3026718"/>
            <a:ext cx="31214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34BE9BF-CC4A-4EDF-B4A1-139F7738AB7C}"/>
              </a:ext>
            </a:extLst>
          </p:cNvPr>
          <p:cNvCxnSpPr/>
          <p:nvPr/>
        </p:nvCxnSpPr>
        <p:spPr>
          <a:xfrm>
            <a:off x="4296951" y="2951324"/>
            <a:ext cx="2736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0AD9246-5ED3-4553-9C34-A42093385C06}"/>
              </a:ext>
            </a:extLst>
          </p:cNvPr>
          <p:cNvCxnSpPr>
            <a:cxnSpLocks/>
          </p:cNvCxnSpPr>
          <p:nvPr/>
        </p:nvCxnSpPr>
        <p:spPr>
          <a:xfrm>
            <a:off x="927508" y="3633249"/>
            <a:ext cx="6008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EC78782-5CDA-4D88-B1F4-5BAF79D49737}"/>
              </a:ext>
            </a:extLst>
          </p:cNvPr>
          <p:cNvCxnSpPr>
            <a:cxnSpLocks/>
          </p:cNvCxnSpPr>
          <p:nvPr/>
        </p:nvCxnSpPr>
        <p:spPr>
          <a:xfrm>
            <a:off x="827964" y="4222186"/>
            <a:ext cx="33720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BE404C0-B06C-4D9F-8351-92672928425C}"/>
              </a:ext>
            </a:extLst>
          </p:cNvPr>
          <p:cNvSpPr/>
          <p:nvPr/>
        </p:nvSpPr>
        <p:spPr>
          <a:xfrm>
            <a:off x="3801280" y="502873"/>
            <a:ext cx="44598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076"/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hỏi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23354CFB-78C1-4CD3-89F8-129F7E90D492}"/>
              </a:ext>
            </a:extLst>
          </p:cNvPr>
          <p:cNvCxnSpPr>
            <a:cxnSpLocks/>
          </p:cNvCxnSpPr>
          <p:nvPr/>
        </p:nvCxnSpPr>
        <p:spPr>
          <a:xfrm>
            <a:off x="2955277" y="4848149"/>
            <a:ext cx="40777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32F7742-7F54-4E2F-9C89-D1808E455E69}"/>
              </a:ext>
            </a:extLst>
          </p:cNvPr>
          <p:cNvCxnSpPr>
            <a:cxnSpLocks/>
          </p:cNvCxnSpPr>
          <p:nvPr/>
        </p:nvCxnSpPr>
        <p:spPr>
          <a:xfrm>
            <a:off x="916690" y="5528153"/>
            <a:ext cx="517931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0F9A492-B4D8-4D2C-8046-407642EE3412}"/>
              </a:ext>
            </a:extLst>
          </p:cNvPr>
          <p:cNvSpPr/>
          <p:nvPr/>
        </p:nvSpPr>
        <p:spPr>
          <a:xfrm>
            <a:off x="1658319" y="457298"/>
            <a:ext cx="9631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76"/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thuộc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87CD1B4-67D7-4520-AAEC-5553F3DAB0DD}"/>
              </a:ext>
            </a:extLst>
          </p:cNvPr>
          <p:cNvSpPr/>
          <p:nvPr/>
        </p:nvSpPr>
        <p:spPr>
          <a:xfrm>
            <a:off x="649291" y="5482842"/>
            <a:ext cx="11649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76"/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thuộc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toán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ít</a:t>
            </a:r>
            <a:r>
              <a:rPr lang="en-US" sz="4400" b="1" dirty="0">
                <a:solidFill>
                  <a:srgbClr val="FF0000"/>
                </a:solidFill>
                <a:latin typeface="Averta std cy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erta std cy"/>
              </a:rPr>
              <a:t>hơn</a:t>
            </a:r>
            <a:endParaRPr lang="en-US" sz="4400" b="1" dirty="0">
              <a:solidFill>
                <a:srgbClr val="FF0000"/>
              </a:solidFill>
              <a:latin typeface="Averta std cy"/>
            </a:endParaRPr>
          </a:p>
        </p:txBody>
      </p:sp>
    </p:spTree>
    <p:extLst>
      <p:ext uri="{BB962C8B-B14F-4D97-AF65-F5344CB8AC3E}">
        <p14:creationId xmlns:p14="http://schemas.microsoft.com/office/powerpoint/2010/main" val="95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4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8E4DF5A-22A5-4BB7-9DD0-CA5BE33B382B}"/>
              </a:ext>
            </a:extLst>
          </p:cNvPr>
          <p:cNvSpPr/>
          <p:nvPr/>
        </p:nvSpPr>
        <p:spPr>
          <a:xfrm>
            <a:off x="5623163" y="3687715"/>
            <a:ext cx="2719944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</a:rPr>
              <a:t>Bài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</a:rPr>
              <a:t>giải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rta std cy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F3FC35E-FAAC-42A1-936D-1006155F6A7F}"/>
              </a:ext>
            </a:extLst>
          </p:cNvPr>
          <p:cNvSpPr/>
          <p:nvPr/>
        </p:nvSpPr>
        <p:spPr>
          <a:xfrm>
            <a:off x="2791471" y="4457156"/>
            <a:ext cx="8965097" cy="175432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con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cá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màu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xanh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bể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cá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là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: </a:t>
            </a:r>
          </a:p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        32 - 7 = 25 (con)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</a:b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            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Đáp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: 25 con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cá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270C09-0982-4E2A-913A-8BFE5629B3BE}"/>
              </a:ext>
            </a:extLst>
          </p:cNvPr>
          <p:cNvSpPr/>
          <p:nvPr/>
        </p:nvSpPr>
        <p:spPr>
          <a:xfrm>
            <a:off x="883162" y="337221"/>
            <a:ext cx="3497269" cy="76944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Tóm tắt:</a:t>
            </a:r>
            <a:endParaRPr kumimoji="0" lang="en-US" sz="44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AA73F1-534B-43DA-95AD-40E0E450EC88}"/>
              </a:ext>
            </a:extLst>
          </p:cNvPr>
          <p:cNvSpPr/>
          <p:nvPr/>
        </p:nvSpPr>
        <p:spPr>
          <a:xfrm>
            <a:off x="733263" y="1260551"/>
            <a:ext cx="391622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- Cá màu vàng: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AEF7BDF-482E-476C-B28E-1164997FD058}"/>
              </a:ext>
            </a:extLst>
          </p:cNvPr>
          <p:cNvSpPr/>
          <p:nvPr/>
        </p:nvSpPr>
        <p:spPr>
          <a:xfrm>
            <a:off x="733264" y="2196672"/>
            <a:ext cx="39162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 std cy"/>
              </a:rPr>
              <a:t>- Cá màu xanh: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rta std cy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E7256F0-AF92-4DB3-98CC-CB0B34381F8C}"/>
              </a:ext>
            </a:extLst>
          </p:cNvPr>
          <p:cNvGrpSpPr/>
          <p:nvPr/>
        </p:nvGrpSpPr>
        <p:grpSpPr>
          <a:xfrm>
            <a:off x="5234878" y="579853"/>
            <a:ext cx="5722159" cy="1869670"/>
            <a:chOff x="4676939" y="378375"/>
            <a:chExt cx="5722159" cy="186967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A0C85EF-E119-4EB0-A441-6708CB7DB423}"/>
                </a:ext>
              </a:extLst>
            </p:cNvPr>
            <p:cNvGrpSpPr/>
            <p:nvPr/>
          </p:nvGrpSpPr>
          <p:grpSpPr>
            <a:xfrm>
              <a:off x="4676939" y="1289154"/>
              <a:ext cx="5722157" cy="407737"/>
              <a:chOff x="5336499" y="1595688"/>
              <a:chExt cx="5722157" cy="221123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4AE0FA85-9C25-4E96-A207-EB610E7935AA}"/>
                  </a:ext>
                </a:extLst>
              </p:cNvPr>
              <p:cNvCxnSpPr/>
              <p:nvPr/>
            </p:nvCxnSpPr>
            <p:spPr>
              <a:xfrm>
                <a:off x="5336499" y="1714515"/>
                <a:ext cx="572215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D4829244-3402-4D9D-9CE3-A8C32474A217}"/>
                  </a:ext>
                </a:extLst>
              </p:cNvPr>
              <p:cNvCxnSpPr/>
              <p:nvPr/>
            </p:nvCxnSpPr>
            <p:spPr>
              <a:xfrm flipH="1">
                <a:off x="5336499" y="1595688"/>
                <a:ext cx="2" cy="202889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1EF582F9-008C-4674-808B-D55E2661B582}"/>
                  </a:ext>
                </a:extLst>
              </p:cNvPr>
              <p:cNvCxnSpPr/>
              <p:nvPr/>
            </p:nvCxnSpPr>
            <p:spPr>
              <a:xfrm flipH="1">
                <a:off x="11043668" y="1613922"/>
                <a:ext cx="2" cy="202889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3" name="Arc 22">
              <a:extLst>
                <a:ext uri="{FF2B5EF4-FFF2-40B4-BE49-F238E27FC236}">
                  <a16:creationId xmlns:a16="http://schemas.microsoft.com/office/drawing/2014/main" xmlns="" id="{0F60F946-EE8C-42C6-8FF8-51D59930F7B9}"/>
                </a:ext>
              </a:extLst>
            </p:cNvPr>
            <p:cNvSpPr/>
            <p:nvPr/>
          </p:nvSpPr>
          <p:spPr>
            <a:xfrm>
              <a:off x="4676941" y="1011311"/>
              <a:ext cx="5722157" cy="1236734"/>
            </a:xfrm>
            <a:prstGeom prst="arc">
              <a:avLst>
                <a:gd name="adj1" fmla="val 10865000"/>
                <a:gd name="adj2" fmla="val 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141ECF9-BF38-440A-AA64-E0326727B157}"/>
                </a:ext>
              </a:extLst>
            </p:cNvPr>
            <p:cNvSpPr/>
            <p:nvPr/>
          </p:nvSpPr>
          <p:spPr>
            <a:xfrm>
              <a:off x="6494874" y="378375"/>
              <a:ext cx="25805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0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erta std cy"/>
                </a:rPr>
                <a:t>32 con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rta std cy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1E2620C-C896-4319-9167-726DC7D8BF0D}"/>
              </a:ext>
            </a:extLst>
          </p:cNvPr>
          <p:cNvSpPr/>
          <p:nvPr/>
        </p:nvSpPr>
        <p:spPr>
          <a:xfrm>
            <a:off x="7489302" y="2992458"/>
            <a:ext cx="1846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076"/>
            <a:r>
              <a:rPr lang="en-US" sz="3200">
                <a:solidFill>
                  <a:srgbClr val="C00000"/>
                </a:solidFill>
                <a:latin typeface="Averta std cy"/>
              </a:rPr>
              <a:t>? con</a:t>
            </a:r>
            <a:endParaRPr lang="en-US" sz="3200" dirty="0">
              <a:solidFill>
                <a:srgbClr val="C00000"/>
              </a:solidFill>
              <a:latin typeface="Averta std cy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F499C98-C541-42BF-9C31-6F8162D25DE9}"/>
              </a:ext>
            </a:extLst>
          </p:cNvPr>
          <p:cNvSpPr/>
          <p:nvPr/>
        </p:nvSpPr>
        <p:spPr>
          <a:xfrm>
            <a:off x="10180266" y="1922066"/>
            <a:ext cx="15763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076"/>
            <a:r>
              <a:rPr lang="en-US" sz="3200">
                <a:solidFill>
                  <a:srgbClr val="C00000"/>
                </a:solidFill>
                <a:latin typeface="Averta std cy"/>
              </a:rPr>
              <a:t>7 con</a:t>
            </a:r>
            <a:endParaRPr lang="en-US" sz="3200" dirty="0">
              <a:solidFill>
                <a:srgbClr val="C00000"/>
              </a:solidFill>
              <a:latin typeface="Averta std cy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F67E0C6-12B3-42A9-8596-0E9E06FE99F6}"/>
              </a:ext>
            </a:extLst>
          </p:cNvPr>
          <p:cNvGrpSpPr/>
          <p:nvPr/>
        </p:nvGrpSpPr>
        <p:grpSpPr>
          <a:xfrm>
            <a:off x="5219890" y="1656997"/>
            <a:ext cx="5707167" cy="1438977"/>
            <a:chOff x="4676941" y="1455519"/>
            <a:chExt cx="5707167" cy="143897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F7F92DE-9C82-4301-8E5A-6666FE77210D}"/>
                </a:ext>
              </a:extLst>
            </p:cNvPr>
            <p:cNvGrpSpPr/>
            <p:nvPr/>
          </p:nvGrpSpPr>
          <p:grpSpPr>
            <a:xfrm>
              <a:off x="4676941" y="2366919"/>
              <a:ext cx="4931761" cy="221123"/>
              <a:chOff x="5336497" y="1595688"/>
              <a:chExt cx="5722156" cy="221123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D4979166-F3BA-4CC4-BF2B-E0FED08BA531}"/>
                  </a:ext>
                </a:extLst>
              </p:cNvPr>
              <p:cNvCxnSpPr/>
              <p:nvPr/>
            </p:nvCxnSpPr>
            <p:spPr>
              <a:xfrm>
                <a:off x="5336497" y="1714515"/>
                <a:ext cx="572215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0DBB2DC7-CE84-470D-A268-BA10F0254714}"/>
                  </a:ext>
                </a:extLst>
              </p:cNvPr>
              <p:cNvCxnSpPr/>
              <p:nvPr/>
            </p:nvCxnSpPr>
            <p:spPr>
              <a:xfrm flipH="1">
                <a:off x="5336499" y="1595688"/>
                <a:ext cx="2" cy="202889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F1568695-FEDB-4A09-8709-E11FB7CAC0FD}"/>
                  </a:ext>
                </a:extLst>
              </p:cNvPr>
              <p:cNvCxnSpPr/>
              <p:nvPr/>
            </p:nvCxnSpPr>
            <p:spPr>
              <a:xfrm flipH="1">
                <a:off x="11043668" y="1613922"/>
                <a:ext cx="2" cy="202889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AE5798D2-A25B-46F6-9EED-6BACDEE399F5}"/>
                </a:ext>
              </a:extLst>
            </p:cNvPr>
            <p:cNvCxnSpPr/>
            <p:nvPr/>
          </p:nvCxnSpPr>
          <p:spPr>
            <a:xfrm flipH="1">
              <a:off x="9576711" y="1455519"/>
              <a:ext cx="2" cy="20288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3" name="Arc 32">
              <a:extLst>
                <a:ext uri="{FF2B5EF4-FFF2-40B4-BE49-F238E27FC236}">
                  <a16:creationId xmlns:a16="http://schemas.microsoft.com/office/drawing/2014/main" xmlns="" id="{C3144613-4238-4886-944F-B5D7A66F5714}"/>
                </a:ext>
              </a:extLst>
            </p:cNvPr>
            <p:cNvSpPr/>
            <p:nvPr/>
          </p:nvSpPr>
          <p:spPr>
            <a:xfrm flipV="1">
              <a:off x="4676943" y="2281588"/>
              <a:ext cx="4899768" cy="612908"/>
            </a:xfrm>
            <a:prstGeom prst="arc">
              <a:avLst>
                <a:gd name="adj1" fmla="val 10720100"/>
                <a:gd name="adj2" fmla="val 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xmlns="" id="{0D5CF5F2-BDFB-415D-BF14-5B0A32E3D3EF}"/>
                </a:ext>
              </a:extLst>
            </p:cNvPr>
            <p:cNvSpPr/>
            <p:nvPr/>
          </p:nvSpPr>
          <p:spPr>
            <a:xfrm flipV="1">
              <a:off x="9576710" y="1486893"/>
              <a:ext cx="807398" cy="306454"/>
            </a:xfrm>
            <a:prstGeom prst="arc">
              <a:avLst>
                <a:gd name="adj1" fmla="val 10720100"/>
                <a:gd name="adj2" fmla="val 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7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28C383F-9A4B-46AE-B02F-D04D4E0AE48C}"/>
              </a:ext>
            </a:extLst>
          </p:cNvPr>
          <p:cNvCxnSpPr/>
          <p:nvPr/>
        </p:nvCxnSpPr>
        <p:spPr>
          <a:xfrm>
            <a:off x="5234878" y="1803411"/>
            <a:ext cx="0" cy="86643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39ECE4A-22A2-4833-A4AD-89CCD38B8C58}"/>
              </a:ext>
            </a:extLst>
          </p:cNvPr>
          <p:cNvCxnSpPr/>
          <p:nvPr/>
        </p:nvCxnSpPr>
        <p:spPr>
          <a:xfrm>
            <a:off x="10132644" y="1922066"/>
            <a:ext cx="0" cy="86643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0FE30EA-02F2-457D-BC62-2E7AD98DA16A}"/>
              </a:ext>
            </a:extLst>
          </p:cNvPr>
          <p:cNvSpPr/>
          <p:nvPr/>
        </p:nvSpPr>
        <p:spPr>
          <a:xfrm>
            <a:off x="883163" y="3346401"/>
            <a:ext cx="2897662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rta std cy"/>
              </a:rPr>
              <a:t>Nhóm 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rta std cy"/>
            </a:endParaRPr>
          </a:p>
        </p:txBody>
      </p:sp>
    </p:spTree>
    <p:extLst>
      <p:ext uri="{BB962C8B-B14F-4D97-AF65-F5344CB8AC3E}">
        <p14:creationId xmlns:p14="http://schemas.microsoft.com/office/powerpoint/2010/main" val="13423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/>
      <p:bldP spid="28" grpId="0"/>
      <p:bldP spid="29" grpId="0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1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6241026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 defTabSz="914400"/>
            <a:r>
              <a:rPr lang="en-US" sz="80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DƯỚI ĐÁY BIỂN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86800" y="5029200"/>
            <a:ext cx="2133600" cy="2133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4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sp>
        <p:nvSpPr>
          <p:cNvPr id="2" name="Arrow: Right 1">
            <a:hlinkClick r:id="" action="ppaction://noaction"/>
            <a:extLst>
              <a:ext uri="{FF2B5EF4-FFF2-40B4-BE49-F238E27FC236}">
                <a16:creationId xmlns:a16="http://schemas.microsoft.com/office/drawing/2014/main" xmlns="" id="{6AB45FE1-C768-4856-A90B-5BA956F2A47D}"/>
              </a:ext>
            </a:extLst>
          </p:cNvPr>
          <p:cNvSpPr/>
          <p:nvPr/>
        </p:nvSpPr>
        <p:spPr>
          <a:xfrm>
            <a:off x="11344759" y="6230319"/>
            <a:ext cx="847241" cy="627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75 -0.433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65123" y="415636"/>
            <a:ext cx="10456606" cy="29371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disney-jake-and-the-neverland-pirates-clip-art-images--29662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030D6-1332-4F31-99BD-293120B54068}"/>
              </a:ext>
            </a:extLst>
          </p:cNvPr>
          <p:cNvSpPr/>
          <p:nvPr/>
        </p:nvSpPr>
        <p:spPr>
          <a:xfrm>
            <a:off x="1328692" y="552450"/>
            <a:ext cx="11221351" cy="2554511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defTabSz="914076"/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1: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trừ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verta std cy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Averta std cy"/>
              </a:rPr>
              <a:t>:</a:t>
            </a:r>
          </a:p>
          <a:p>
            <a:pPr defTabSz="914076"/>
            <a:r>
              <a:rPr lang="en-US" sz="3200" b="1" dirty="0">
                <a:solidFill>
                  <a:prstClr val="black"/>
                </a:solidFill>
                <a:latin typeface="Averta std cy"/>
              </a:rPr>
              <a:t>                                      </a:t>
            </a:r>
            <a:r>
              <a:rPr lang="en-US" sz="3200" b="1" dirty="0">
                <a:solidFill>
                  <a:srgbClr val="FF0000"/>
                </a:solidFill>
                <a:latin typeface="Averta std cy"/>
              </a:rPr>
              <a:t>85 - 47 = ?</a:t>
            </a:r>
          </a:p>
          <a:p>
            <a:pPr marL="914400" indent="-914400" defTabSz="914076">
              <a:buFontTx/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Averta std cy"/>
              </a:rPr>
              <a:t>18 </a:t>
            </a:r>
          </a:p>
          <a:p>
            <a:pPr marL="914400" indent="-914400" defTabSz="914076">
              <a:buFontTx/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Averta std cy"/>
              </a:rPr>
              <a:t>28</a:t>
            </a:r>
          </a:p>
          <a:p>
            <a:pPr marL="914400" indent="-914400" defTabSz="914076">
              <a:buFontTx/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Averta std cy"/>
              </a:rPr>
              <a:t>38     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4439ED4-F8AC-45FF-B301-C47DB465BCC2}"/>
              </a:ext>
            </a:extLst>
          </p:cNvPr>
          <p:cNvSpPr/>
          <p:nvPr/>
        </p:nvSpPr>
        <p:spPr>
          <a:xfrm>
            <a:off x="1325448" y="2618044"/>
            <a:ext cx="533429" cy="40789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0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2" name="Arrow: Left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5CDC2B15-23DF-47EE-A82A-59CE5FF86548}"/>
              </a:ext>
            </a:extLst>
          </p:cNvPr>
          <p:cNvSpPr/>
          <p:nvPr/>
        </p:nvSpPr>
        <p:spPr>
          <a:xfrm>
            <a:off x="185980" y="6086476"/>
            <a:ext cx="821410" cy="5932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80143&quot;&gt;&lt;property id=&quot;20148&quot; value=&quot;5&quot;/&gt;&lt;property id=&quot;20300&quot; value=&quot;Slide 6&quot;/&gt;&lt;property id=&quot;20307&quot; value=&quot;297&quot;/&gt;&lt;/object&gt;&lt;object type=&quot;3&quot; unique_id=&quot;480144&quot;&gt;&lt;property id=&quot;20148&quot; value=&quot;5&quot;/&gt;&lt;property id=&quot;20300&quot; value=&quot;Slide 7&quot;/&gt;&lt;property id=&quot;20307&quot; value=&quot;298&quot;/&gt;&lt;/object&gt;&lt;object type=&quot;3&quot; unique_id=&quot;480153&quot;&gt;&lt;property id=&quot;20148&quot; value=&quot;5&quot;/&gt;&lt;property id=&quot;20300&quot; value=&quot;Slide 11&quot;/&gt;&lt;property id=&quot;20307&quot; value=&quot;307&quot;/&gt;&lt;/object&gt;&lt;object type=&quot;3&quot; unique_id=&quot;480154&quot;&gt;&lt;property id=&quot;20148&quot; value=&quot;5&quot;/&gt;&lt;property id=&quot;20300&quot; value=&quot;Slide 12&quot;/&gt;&lt;property id=&quot;20307&quot; value=&quot;308&quot;/&gt;&lt;/object&gt;&lt;object type=&quot;3&quot; unique_id=&quot;480155&quot;&gt;&lt;property id=&quot;20148&quot; value=&quot;5&quot;/&gt;&lt;property id=&quot;20300&quot; value=&quot;Slide 13&quot;/&gt;&lt;property id=&quot;20307&quot; value=&quot;309&quot;/&gt;&lt;/object&gt;&lt;object type=&quot;3&quot; unique_id=&quot;480156&quot;&gt;&lt;property id=&quot;20148&quot; value=&quot;5&quot;/&gt;&lt;property id=&quot;20300&quot; value=&quot;Slide 16&quot;/&gt;&lt;property id=&quot;20307&quot; value=&quot;310&quot;/&gt;&lt;/object&gt;&lt;object type=&quot;3&quot; unique_id=&quot;480359&quot;&gt;&lt;property id=&quot;20148&quot; value=&quot;5&quot;/&gt;&lt;property id=&quot;20300&quot; value=&quot;Slide 1&quot;/&gt;&lt;property id=&quot;20307&quot; value=&quot;319&quot;/&gt;&lt;/object&gt;&lt;object type=&quot;3&quot; unique_id=&quot;484667&quot;&gt;&lt;property id=&quot;20148&quot; value=&quot;5&quot;/&gt;&lt;property id=&quot;20300&quot; value=&quot;Slide 2&quot;/&gt;&lt;property id=&quot;20307&quot; value=&quot;329&quot;/&gt;&lt;/object&gt;&lt;object type=&quot;3&quot; unique_id=&quot;484668&quot;&gt;&lt;property id=&quot;20148&quot; value=&quot;5&quot;/&gt;&lt;property id=&quot;20300&quot; value=&quot;Slide 3 - &amp;quot;CHIM ĐƯA THƯ&amp;quot;&quot;/&gt;&lt;property id=&quot;20307&quot; value=&quot;330&quot;/&gt;&lt;/object&gt;&lt;object type=&quot;3&quot; unique_id=&quot;484669&quot;&gt;&lt;property id=&quot;20148&quot; value=&quot;5&quot;/&gt;&lt;property id=&quot;20300&quot; value=&quot;Slide 4&quot;/&gt;&lt;property id=&quot;20307&quot; value=&quot;331&quot;/&gt;&lt;/object&gt;&lt;object type=&quot;3&quot; unique_id=&quot;484816&quot;&gt;&lt;property id=&quot;20148&quot; value=&quot;5&quot;/&gt;&lt;property id=&quot;20300&quot; value=&quot;Slide 5&quot;/&gt;&lt;property id=&quot;20307&quot; value=&quot;332&quot;/&gt;&lt;/object&gt;&lt;object type=&quot;3&quot; unique_id=&quot;485364&quot;&gt;&lt;property id=&quot;20148&quot; value=&quot;5&quot;/&gt;&lt;property id=&quot;20300&quot; value=&quot;Slide 10&quot;/&gt;&lt;property id=&quot;20307&quot; value=&quot;334&quot;/&gt;&lt;/object&gt;&lt;object type=&quot;3&quot; unique_id=&quot;485592&quot;&gt;&lt;property id=&quot;20148&quot; value=&quot;5&quot;/&gt;&lt;property id=&quot;20300&quot; value=&quot;Slide 8&quot;/&gt;&lt;property id=&quot;20307&quot; value=&quot;335&quot;/&gt;&lt;/object&gt;&lt;object type=&quot;3&quot; unique_id=&quot;485593&quot;&gt;&lt;property id=&quot;20148&quot; value=&quot;5&quot;/&gt;&lt;property id=&quot;20300&quot; value=&quot;Slide 9&quot;/&gt;&lt;property id=&quot;20307&quot; value=&quot;336&quot;/&gt;&lt;/object&gt;&lt;object type=&quot;3&quot; unique_id=&quot;485774&quot;&gt;&lt;property id=&quot;20148&quot; value=&quot;5&quot;/&gt;&lt;property id=&quot;20300&quot; value=&quot;Slide 14&quot;/&gt;&lt;property id=&quot;20307&quot; value=&quot;337&quot;/&gt;&lt;/object&gt;&lt;object type=&quot;3&quot; unique_id=&quot;485853&quot;&gt;&lt;property id=&quot;20148&quot; value=&quot;5&quot;/&gt;&lt;property id=&quot;20300&quot; value=&quot;Slide 15&quot;/&gt;&lt;property id=&quot;20307&quot; value=&quot;33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333</Words>
  <Application>Microsoft Office PowerPoint</Application>
  <PresentationFormat>Custom</PresentationFormat>
  <Paragraphs>89</Paragraphs>
  <Slides>12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Toán 2 SHS</vt:lpstr>
      <vt:lpstr>1_Toán 2 SHS</vt:lpstr>
      <vt:lpstr>1_Office 主题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Admin</cp:lastModifiedBy>
  <cp:revision>327</cp:revision>
  <dcterms:created xsi:type="dcterms:W3CDTF">2021-01-08T03:00:40Z</dcterms:created>
  <dcterms:modified xsi:type="dcterms:W3CDTF">2022-11-27T16:31:20Z</dcterms:modified>
</cp:coreProperties>
</file>